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60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00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57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5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267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14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16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92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93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84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3870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581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3521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70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48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6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86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tehno.teh.klepiki@ryazan.gov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579" y="108779"/>
            <a:ext cx="12006421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Карьерная карта:                        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Клепиковский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технологический техникум»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3.02.07 Техническое обслуживание и ремонт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двигателей систем и агрегатов автомобилей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3076" y="2092010"/>
            <a:ext cx="6096000" cy="23575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«СКТТ»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391030, Рязанская область, г. Спас-Клепики,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Московская, д. 33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+7 (49142) 2-63-52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Факс +7 (49142) 2-63-50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Эл. почта </a:t>
            </a:r>
            <a:r>
              <a:rPr lang="ru-RU" sz="16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tehno.teh.klepiki@ryazan.gov.ru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:\Users\User\Desktop\Картинки\без фона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5" y="850791"/>
            <a:ext cx="1199072" cy="1652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D:\Users\User\Downloads\qr-cod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9" y="4356289"/>
            <a:ext cx="14097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61" y="5623599"/>
            <a:ext cx="1199072" cy="9478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279800" y="347723"/>
            <a:ext cx="4806462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научим: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автомобильных двигателей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электрооборудования и электронных систем автомобилей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ремонт шасси автомобилей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кузовного ремонта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процесса по техническому обслуживанию и ремонту автомобиля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процесса модернизации и модификации автотранспортных средств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Выполнение работ по профессии «Водитель автомобиля категории «В»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региона: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Именная стипендия Губернатора Рязанской области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профориентации для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Наставничество на этапе молодого специалиста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образовательной организации: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Стипендия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Общежитие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Бесплатное питание (обед)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Дополнительная соц. поддержка для льготных категорий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практики на предприятиях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 по целевому обучению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8552" y="5724287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 16 лет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обучения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г. 10 мес.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базе аттестата об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основном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общем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образовании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3289" y="5520452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24 года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40 000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1 года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43896" y="5328322"/>
            <a:ext cx="6096000" cy="152349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 28 лет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50 000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3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СПО/ВО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97529" y="4788738"/>
            <a:ext cx="6096000" cy="157889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 32 года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70 000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окончании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812316" y="3929991"/>
            <a:ext cx="6096000" cy="18974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 35 лет з/п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Picture backgroun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595" y="1108522"/>
            <a:ext cx="1428750" cy="243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483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203</Words>
  <Application>Microsoft Office PowerPoint</Application>
  <PresentationFormat>Широкоэкранный</PresentationFormat>
  <Paragraphs>62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Trebuchet MS</vt:lpstr>
      <vt:lpstr>Wingdings 3</vt:lpstr>
      <vt:lpstr>Грань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NIX</dc:creator>
  <cp:lastModifiedBy>User</cp:lastModifiedBy>
  <cp:revision>14</cp:revision>
  <dcterms:created xsi:type="dcterms:W3CDTF">2024-06-20T06:46:54Z</dcterms:created>
  <dcterms:modified xsi:type="dcterms:W3CDTF">2024-06-20T11:38:56Z</dcterms:modified>
</cp:coreProperties>
</file>